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7" r:id="rId7"/>
    <p:sldId id="266" r:id="rId8"/>
    <p:sldId id="268" r:id="rId9"/>
    <p:sldId id="270" r:id="rId10"/>
    <p:sldId id="269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CE36-E568-4E1E-AC83-50614A8C0046}" type="datetimeFigureOut">
              <a:rPr lang="nl-NL" smtClean="0"/>
              <a:pPr/>
              <a:t>19-8-2014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4DB8-D0AB-4755-A0B1-52C8F2172E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b/bd/Lodoicea_maldivica_se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 smtClean="0"/>
              <a:t>Onderdelen </a:t>
            </a:r>
            <a:br>
              <a:rPr lang="nl-NL" sz="9600" dirty="0" smtClean="0"/>
            </a:br>
            <a:r>
              <a:rPr lang="nl-NL" sz="9600" dirty="0" smtClean="0"/>
              <a:t>van een plant</a:t>
            </a:r>
            <a:endParaRPr lang="nl-NL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 smtClean="0"/>
              <a:t>Generatieve vermeerdering</a:t>
            </a:r>
            <a:endParaRPr lang="nl-NL" sz="54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881750" cy="380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Generatieve vermeerdering</a:t>
            </a:r>
            <a:endParaRPr lang="nl-NL" sz="54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118" y="1600200"/>
            <a:ext cx="40297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2838450"/>
            <a:ext cx="1047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2990850"/>
            <a:ext cx="1047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Generatieve vermeerdering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Zaadjes</a:t>
            </a:r>
          </a:p>
          <a:p>
            <a:pPr lvl="1"/>
            <a:r>
              <a:rPr lang="nl-NL" dirty="0" smtClean="0"/>
              <a:t>v</a:t>
            </a:r>
            <a:r>
              <a:rPr lang="nl-NL" dirty="0" smtClean="0"/>
              <a:t>an klein: duizenden </a:t>
            </a:r>
            <a:r>
              <a:rPr lang="nl-NL" dirty="0" smtClean="0"/>
              <a:t>zaadjes per gram: Begonia</a:t>
            </a:r>
            <a:endParaRPr lang="nl-NL" dirty="0" smtClean="0"/>
          </a:p>
          <a:p>
            <a:pPr lvl="1"/>
            <a:r>
              <a:rPr lang="nl-NL" dirty="0" smtClean="0"/>
              <a:t>tot groot: Kastanje</a:t>
            </a:r>
            <a:r>
              <a:rPr lang="nl-NL" dirty="0" smtClean="0"/>
              <a:t>, Kokosnoot, 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	</a:t>
            </a:r>
            <a:r>
              <a:rPr lang="nl-NL" dirty="0" smtClean="0"/>
              <a:t>		     </a:t>
            </a:r>
            <a:r>
              <a:rPr lang="nl-NL" dirty="0" err="1" smtClean="0"/>
              <a:t>Lodoicea</a:t>
            </a:r>
            <a:r>
              <a:rPr lang="nl-NL" dirty="0" smtClean="0"/>
              <a:t> </a:t>
            </a:r>
            <a:r>
              <a:rPr lang="nl-NL" dirty="0" err="1" smtClean="0"/>
              <a:t>maldivica</a:t>
            </a:r>
            <a:r>
              <a:rPr lang="nl-NL" dirty="0" smtClean="0"/>
              <a:t> (30Kg, &gt; </a:t>
            </a:r>
            <a:r>
              <a:rPr lang="nl-NL" dirty="0" smtClean="0"/>
              <a:t>voetbal)</a:t>
            </a:r>
          </a:p>
          <a:p>
            <a:pPr lvl="1"/>
            <a:endParaRPr lang="nl-NL" dirty="0"/>
          </a:p>
        </p:txBody>
      </p:sp>
      <p:pic>
        <p:nvPicPr>
          <p:cNvPr id="4" name="il_fi" descr="http://upload.wikimedia.org/wikipedia/commons/b/bd/Lodoicea_maldivica_seed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84168" y="3933056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begonia se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2821592" cy="1872208"/>
          </a:xfrm>
          <a:prstGeom prst="rect">
            <a:avLst/>
          </a:prstGeom>
        </p:spPr>
      </p:pic>
      <p:pic>
        <p:nvPicPr>
          <p:cNvPr id="7" name="Afbeelding 6" descr="Begonia-Tuberous-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725144"/>
            <a:ext cx="2664296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Generatieve vermeerdering</a:t>
            </a:r>
            <a:endParaRPr lang="nl-NL" sz="54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097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www.google.nl/url?sa=i&amp;source=images&amp;cd=&amp;docid=NGt3UVPzOxgq0M&amp;tbnid=eNZTiQF26a7ChM&amp;ved=0CAUQjBw&amp;url=http%3A%2F%2Fwww.prehistoriclife.nl%2FPlantstructuur.jpg&amp;ei=2pHzU_nuOuX-4QTPm4DICg&amp;psig=AFQjCNHPviV2dI15yOBXIlH5vm-CMUZD7A&amp;ust=14085579150518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24" name="AutoShape 4" descr="http://www.google.nl/url?sa=i&amp;source=images&amp;cd=&amp;docid=NGt3UVPzOxgq0M&amp;tbnid=eNZTiQF26a7ChM&amp;ved=0CAUQjBw&amp;url=http%3A%2F%2Fwww.prehistoriclife.nl%2FPlantstructuur.jpg&amp;ei=2pHzU_nuOuX-4QTPm4DICg&amp;psig=AFQjCNHPviV2dI15yOBXIlH5vm-CMUZD7A&amp;ust=14085579150518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 descr="Plantstruct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5904656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/>
              <a:t/>
            </a:r>
            <a:br>
              <a:rPr lang="nl-NL" sz="7200" dirty="0" smtClean="0"/>
            </a:br>
            <a:r>
              <a:rPr lang="nl-NL" sz="7200" dirty="0" smtClean="0"/>
              <a:t>Fotosynthese / Assimilatie</a:t>
            </a:r>
            <a:br>
              <a:rPr lang="nl-NL" sz="7200" dirty="0" smtClean="0"/>
            </a:br>
            <a:r>
              <a:rPr lang="nl-NL" sz="7200" dirty="0"/>
              <a:t/>
            </a:r>
            <a:br>
              <a:rPr lang="nl-NL" sz="7200" dirty="0"/>
            </a:br>
            <a:r>
              <a:rPr lang="nl-NL" sz="7200" dirty="0" smtClean="0"/>
              <a:t> </a:t>
            </a:r>
            <a:r>
              <a:rPr lang="nl-NL" sz="1600" dirty="0" smtClean="0"/>
              <a:t>http://www.schooltv.nl/no_cache/video/crid/20060706_fotosynthese01/Assimilatie</a:t>
            </a:r>
            <a:endParaRPr lang="nl-NL" sz="1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sapp.nl/ictvo/betacanon/afb/12_fotosynth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2997"/>
            <a:ext cx="5184576" cy="651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/>
              <a:t>F</a:t>
            </a:r>
            <a:r>
              <a:rPr lang="nl-NL" sz="7200" dirty="0" smtClean="0"/>
              <a:t>otosynthese</a:t>
            </a:r>
            <a:endParaRPr lang="nl-NL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Een plant maakt </a:t>
            </a:r>
            <a:r>
              <a:rPr lang="nl-NL" dirty="0" err="1" smtClean="0"/>
              <a:t>assimilaten</a:t>
            </a:r>
            <a:r>
              <a:rPr lang="nl-NL" dirty="0" smtClean="0"/>
              <a:t> oftewel reservevoedsel uit:</a:t>
            </a:r>
          </a:p>
          <a:p>
            <a:r>
              <a:rPr lang="nl-NL" dirty="0" smtClean="0"/>
              <a:t>water + kooldioxide + (zon)licht</a:t>
            </a:r>
          </a:p>
          <a:p>
            <a:endParaRPr lang="nl-NL" dirty="0"/>
          </a:p>
          <a:p>
            <a:r>
              <a:rPr lang="nl-NL" sz="4000" b="1" dirty="0" smtClean="0"/>
              <a:t>6 H</a:t>
            </a:r>
            <a:r>
              <a:rPr lang="nl-NL" sz="4000" b="1" baseline="-25000" dirty="0" smtClean="0"/>
              <a:t>2</a:t>
            </a:r>
            <a:r>
              <a:rPr lang="nl-NL" sz="4000" b="1" dirty="0" smtClean="0"/>
              <a:t>O + 6 CO</a:t>
            </a:r>
            <a:r>
              <a:rPr lang="nl-NL" sz="4000" b="1" baseline="-25000" dirty="0" smtClean="0"/>
              <a:t>2</a:t>
            </a:r>
            <a:r>
              <a:rPr lang="nl-NL" sz="4000" b="1" dirty="0" smtClean="0"/>
              <a:t> → C</a:t>
            </a:r>
            <a:r>
              <a:rPr lang="nl-NL" sz="4000" b="1" baseline="-25000" dirty="0" smtClean="0"/>
              <a:t>6</a:t>
            </a:r>
            <a:r>
              <a:rPr lang="nl-NL" sz="4000" b="1" dirty="0" smtClean="0"/>
              <a:t>H</a:t>
            </a:r>
            <a:r>
              <a:rPr lang="nl-NL" sz="4000" b="1" baseline="-25000" dirty="0" smtClean="0"/>
              <a:t>12</a:t>
            </a:r>
            <a:r>
              <a:rPr lang="nl-NL" sz="4000" b="1" dirty="0" smtClean="0"/>
              <a:t>O</a:t>
            </a:r>
            <a:r>
              <a:rPr lang="nl-NL" sz="4000" b="1" baseline="-25000" dirty="0" smtClean="0"/>
              <a:t>6</a:t>
            </a:r>
            <a:r>
              <a:rPr lang="nl-NL" sz="4000" b="1" dirty="0" smtClean="0"/>
              <a:t> + 6 O</a:t>
            </a:r>
            <a:r>
              <a:rPr lang="nl-NL" sz="4000" b="1" baseline="-25000" dirty="0" smtClean="0"/>
              <a:t>2</a:t>
            </a:r>
            <a:endParaRPr lang="nl-NL" sz="4000" b="1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/>
              <a:t>G</a:t>
            </a:r>
            <a:r>
              <a:rPr lang="nl-NL" sz="7200" dirty="0" smtClean="0"/>
              <a:t>roeifactoren</a:t>
            </a:r>
            <a:endParaRPr lang="nl-NL" sz="7200" dirty="0"/>
          </a:p>
        </p:txBody>
      </p:sp>
      <p:pic>
        <p:nvPicPr>
          <p:cNvPr id="4" name="Tijdelijke aanduiding voor inhoud 3" descr="z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2160240" cy="2137893"/>
          </a:xfrm>
        </p:spPr>
      </p:pic>
      <p:pic>
        <p:nvPicPr>
          <p:cNvPr id="6" name="Afbeelding 5" descr="thermometer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0150">
            <a:off x="6996704" y="1436246"/>
            <a:ext cx="1930524" cy="2466781"/>
          </a:xfrm>
          <a:prstGeom prst="rect">
            <a:avLst/>
          </a:prstGeom>
        </p:spPr>
      </p:pic>
      <p:pic>
        <p:nvPicPr>
          <p:cNvPr id="7" name="Afbeelding 6" descr="Water-Cycle-Art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8730">
            <a:off x="4414456" y="4051913"/>
            <a:ext cx="4571999" cy="2339690"/>
          </a:xfrm>
          <a:prstGeom prst="rect">
            <a:avLst/>
          </a:prstGeom>
        </p:spPr>
      </p:pic>
      <p:pic>
        <p:nvPicPr>
          <p:cNvPr id="8" name="Afbeelding 7" descr="w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268760"/>
            <a:ext cx="2822201" cy="1728192"/>
          </a:xfrm>
          <a:prstGeom prst="rect">
            <a:avLst/>
          </a:prstGeom>
        </p:spPr>
      </p:pic>
      <p:pic>
        <p:nvPicPr>
          <p:cNvPr id="9" name="Afbeelding 8" descr="thermometer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0150">
            <a:off x="7149104" y="1588646"/>
            <a:ext cx="1930524" cy="2466781"/>
          </a:xfrm>
          <a:prstGeom prst="rect">
            <a:avLst/>
          </a:prstGeom>
        </p:spPr>
      </p:pic>
      <p:pic>
        <p:nvPicPr>
          <p:cNvPr id="22532" name="Picture 4" descr="http://users.skynet.be/hofmeester/tuinartikels/bodem%20ko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852936"/>
            <a:ext cx="2522922" cy="1368152"/>
          </a:xfrm>
          <a:prstGeom prst="rect">
            <a:avLst/>
          </a:prstGeom>
          <a:noFill/>
        </p:spPr>
      </p:pic>
      <p:pic>
        <p:nvPicPr>
          <p:cNvPr id="11" name="Afbeelding 10" descr="co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08663">
            <a:off x="433285" y="4869898"/>
            <a:ext cx="2925310" cy="122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/>
              <a:t>Groeifactoren</a:t>
            </a:r>
            <a:endParaRPr lang="nl-NL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nl-NL" sz="9600" dirty="0" smtClean="0"/>
          </a:p>
          <a:p>
            <a:r>
              <a:rPr lang="nl-NL" sz="9600" dirty="0" smtClean="0"/>
              <a:t>Temperatuur</a:t>
            </a:r>
          </a:p>
          <a:p>
            <a:r>
              <a:rPr lang="nl-NL" sz="9600" dirty="0" smtClean="0"/>
              <a:t>Water</a:t>
            </a:r>
          </a:p>
          <a:p>
            <a:r>
              <a:rPr lang="nl-NL" sz="9600" dirty="0" smtClean="0"/>
              <a:t>Lucht (met CO2)</a:t>
            </a:r>
          </a:p>
          <a:p>
            <a:r>
              <a:rPr lang="nl-NL" sz="9600" dirty="0" smtClean="0"/>
              <a:t>Luchtbeweging</a:t>
            </a:r>
          </a:p>
          <a:p>
            <a:r>
              <a:rPr lang="nl-NL" sz="9600" dirty="0" smtClean="0"/>
              <a:t>Bemesting</a:t>
            </a:r>
          </a:p>
          <a:p>
            <a:r>
              <a:rPr lang="nl-NL" sz="9600" dirty="0" smtClean="0"/>
              <a:t>Licht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6700" b="1" dirty="0" smtClean="0"/>
              <a:t>V</a:t>
            </a:r>
            <a:r>
              <a:rPr lang="nl-NL" sz="6700" b="1" dirty="0" smtClean="0"/>
              <a:t>eilig &amp; Hygiënisch </a:t>
            </a:r>
            <a:r>
              <a:rPr lang="nl-NL" sz="6700" dirty="0" smtClean="0"/>
              <a:t>werken</a:t>
            </a:r>
            <a:endParaRPr lang="nl-NL" sz="6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Ruimte netjes</a:t>
            </a:r>
          </a:p>
          <a:p>
            <a:r>
              <a:rPr lang="nl-NL" dirty="0" smtClean="0"/>
              <a:t>Alles op vaste plaats</a:t>
            </a:r>
          </a:p>
          <a:p>
            <a:r>
              <a:rPr lang="nl-NL" dirty="0" smtClean="0"/>
              <a:t>Maak op tijd schoon</a:t>
            </a:r>
          </a:p>
          <a:p>
            <a:r>
              <a:rPr lang="nl-NL" dirty="0" smtClean="0"/>
              <a:t>Denk bij het werk</a:t>
            </a:r>
          </a:p>
          <a:p>
            <a:r>
              <a:rPr lang="nl-NL" dirty="0" smtClean="0"/>
              <a:t>Weet waarmee je werkt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/>
              <a:t>Pictogrammen</a:t>
            </a:r>
            <a:endParaRPr lang="nl-NL" sz="7200" dirty="0"/>
          </a:p>
        </p:txBody>
      </p:sp>
      <p:pic>
        <p:nvPicPr>
          <p:cNvPr id="4" name="Tijdelijke aanduiding voor inhoud 3" descr="pictogram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2577306"/>
            <a:ext cx="7581900" cy="2571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82</Words>
  <Application>Microsoft Office PowerPoint</Application>
  <PresentationFormat>Diavoorstelling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Onderdelen  van een plant</vt:lpstr>
      <vt:lpstr>Dia 2</vt:lpstr>
      <vt:lpstr> Fotosynthese / Assimilatie   http://www.schooltv.nl/no_cache/video/crid/20060706_fotosynthese01/Assimilatie</vt:lpstr>
      <vt:lpstr>Dia 4</vt:lpstr>
      <vt:lpstr>Fotosynthese</vt:lpstr>
      <vt:lpstr>Groeifactoren</vt:lpstr>
      <vt:lpstr>Groeifactoren</vt:lpstr>
      <vt:lpstr> Veilig &amp; Hygiënisch werken</vt:lpstr>
      <vt:lpstr>Pictogrammen</vt:lpstr>
      <vt:lpstr>Generatieve vermeerdering</vt:lpstr>
      <vt:lpstr>Generatieve vermeerdering</vt:lpstr>
      <vt:lpstr>Generatieve vermeerdering</vt:lpstr>
      <vt:lpstr>Generatieve vermeerdering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Onderdelen  van een plant</dc:title>
  <dc:creator>Gerrit</dc:creator>
  <cp:lastModifiedBy>Gerrit</cp:lastModifiedBy>
  <cp:revision>9</cp:revision>
  <dcterms:created xsi:type="dcterms:W3CDTF">2014-08-19T17:58:55Z</dcterms:created>
  <dcterms:modified xsi:type="dcterms:W3CDTF">2014-08-19T19:21:21Z</dcterms:modified>
</cp:coreProperties>
</file>